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8"/>
  </p:notesMasterIdLst>
  <p:handoutMasterIdLst>
    <p:handoutMasterId r:id="rId129"/>
  </p:handoutMasterIdLst>
  <p:sldIdLst>
    <p:sldId id="2076138386" r:id="rId10"/>
    <p:sldId id="2147477340" r:id="rId11"/>
    <p:sldId id="2076137339" r:id="rId12"/>
    <p:sldId id="2076136683" r:id="rId13"/>
    <p:sldId id="2147470468" r:id="rId14"/>
    <p:sldId id="2147470513" r:id="rId15"/>
    <p:sldId id="2147478883"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6" r:id="rId108"/>
    <p:sldId id="2147478882" r:id="rId109"/>
    <p:sldId id="2147477309" r:id="rId110"/>
    <p:sldId id="2147478834" r:id="rId111"/>
    <p:sldId id="2147478843" r:id="rId112"/>
    <p:sldId id="2076138367" r:id="rId113"/>
    <p:sldId id="2076136687" r:id="rId114"/>
    <p:sldId id="2147477283" r:id="rId115"/>
    <p:sldId id="2147478833" r:id="rId116"/>
    <p:sldId id="2147478844" r:id="rId117"/>
    <p:sldId id="2076138586" r:id="rId118"/>
    <p:sldId id="2076138532" r:id="rId119"/>
    <p:sldId id="2147477285" r:id="rId120"/>
    <p:sldId id="2147477384" r:id="rId121"/>
    <p:sldId id="2076138374" r:id="rId122"/>
    <p:sldId id="2147477287" r:id="rId123"/>
    <p:sldId id="2147477315" r:id="rId124"/>
    <p:sldId id="2147477254" r:id="rId125"/>
    <p:sldId id="2147477325" r:id="rId126"/>
    <p:sldId id="2147477377" r:id="rId1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147478883"/>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6"/>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EB11F7-BF0D-45B3-987A-08611A9BAEDB}" v="1" dt="2023-08-03T13:48:51.8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53" d="100"/>
          <a:sy n="53" d="100"/>
        </p:scale>
        <p:origin x="542" y="53"/>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handoutMaster" Target="handoutMasters/handout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B5EB11F7-BF0D-45B3-987A-08611A9BAEDB}"/>
    <pc:docChg chg="custSel modSld">
      <pc:chgData name="Bob Ward" userId="6da7c2dd-8e2e-469f-a216-c384312e2a2d" providerId="ADAL" clId="{B5EB11F7-BF0D-45B3-987A-08611A9BAEDB}" dt="2023-08-03T13:48:51.818" v="95"/>
      <pc:docMkLst>
        <pc:docMk/>
      </pc:docMkLst>
      <pc:sldChg chg="addSp modSp mod modAnim">
        <pc:chgData name="Bob Ward" userId="6da7c2dd-8e2e-469f-a216-c384312e2a2d" providerId="ADAL" clId="{B5EB11F7-BF0D-45B3-987A-08611A9BAEDB}" dt="2023-08-03T13:48:51.818" v="95"/>
        <pc:sldMkLst>
          <pc:docMk/>
          <pc:sldMk cId="731935675" sldId="2147477302"/>
        </pc:sldMkLst>
        <pc:spChg chg="add mod">
          <ac:chgData name="Bob Ward" userId="6da7c2dd-8e2e-469f-a216-c384312e2a2d" providerId="ADAL" clId="{B5EB11F7-BF0D-45B3-987A-08611A9BAEDB}" dt="2023-08-03T13:48:39.311" v="94" actId="207"/>
          <ac:spMkLst>
            <pc:docMk/>
            <pc:sldMk cId="731935675" sldId="2147477302"/>
            <ac:spMk id="3" creationId="{A3A63C7E-F917-DA31-C8BA-4B948F1FBA2D}"/>
          </ac:spMkLst>
        </pc:spChg>
      </pc:sldChg>
      <pc:sldChg chg="modSp mod">
        <pc:chgData name="Bob Ward" userId="6da7c2dd-8e2e-469f-a216-c384312e2a2d" providerId="ADAL" clId="{B5EB11F7-BF0D-45B3-987A-08611A9BAEDB}" dt="2023-07-14T14:05:17.819" v="44" actId="20577"/>
        <pc:sldMkLst>
          <pc:docMk/>
          <pc:sldMk cId="257392283" sldId="2147477314"/>
        </pc:sldMkLst>
        <pc:spChg chg="mod">
          <ac:chgData name="Bob Ward" userId="6da7c2dd-8e2e-469f-a216-c384312e2a2d" providerId="ADAL" clId="{B5EB11F7-BF0D-45B3-987A-08611A9BAEDB}" dt="2023-07-14T14:05:17.819" v="44" actId="20577"/>
          <ac:spMkLst>
            <pc:docMk/>
            <pc:sldMk cId="257392283" sldId="2147477314"/>
            <ac:spMk id="6" creationId="{6A3263F5-D76B-9944-BD57-43B435AB26A4}"/>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8/3/2023 8:47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8/3/2023 8:47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8/3/2023 8:47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8/3/2023 8:47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178.png"/><Relationship Id="rId3" Type="http://schemas.openxmlformats.org/officeDocument/2006/relationships/image" Target="../media/image211.png"/><Relationship Id="rId7" Type="http://schemas.openxmlformats.org/officeDocument/2006/relationships/image" Target="../media/image214.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190.jpeg"/><Relationship Id="rId10" Type="http://schemas.openxmlformats.org/officeDocument/2006/relationships/image" Target="../media/image217.png"/><Relationship Id="rId4" Type="http://schemas.openxmlformats.org/officeDocument/2006/relationships/image" Target="../media/image212.svg"/><Relationship Id="rId9" Type="http://schemas.openxmlformats.org/officeDocument/2006/relationships/image" Target="../media/image216.png"/><Relationship Id="rId14" Type="http://schemas.openxmlformats.org/officeDocument/2006/relationships/image" Target="../media/image219.png"/></Relationships>
</file>

<file path=ppt/slides/_rels/slide101.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8.png"/><Relationship Id="rId7" Type="http://schemas.openxmlformats.org/officeDocument/2006/relationships/image" Target="../media/image182.jpeg"/><Relationship Id="rId12"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184.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0.png"/><Relationship Id="rId4"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3.png"/><Relationship Id="rId17" Type="http://schemas.openxmlformats.org/officeDocument/2006/relationships/image" Target="../media/image226.svg"/><Relationship Id="rId2" Type="http://schemas.openxmlformats.org/officeDocument/2006/relationships/notesSlide" Target="../notesSlides/notesSlide90.xml"/><Relationship Id="rId16"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7.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56.pn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1.svg"/><Relationship Id="rId4" Type="http://schemas.openxmlformats.org/officeDocument/2006/relationships/image" Target="../media/image9.svg"/><Relationship Id="rId9" Type="http://schemas.openxmlformats.org/officeDocument/2006/relationships/image" Target="../media/image55.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67.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png"/><Relationship Id="rId12" Type="http://schemas.openxmlformats.org/officeDocument/2006/relationships/image" Target="../media/image87.svg"/><Relationship Id="rId17" Type="http://schemas.openxmlformats.org/officeDocument/2006/relationships/image" Target="../media/image32.svg"/><Relationship Id="rId2" Type="http://schemas.openxmlformats.org/officeDocument/2006/relationships/notesSlide" Target="../notesSlides/notesSlide27.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90.svg"/><Relationship Id="rId10" Type="http://schemas.openxmlformats.org/officeDocument/2006/relationships/image" Target="../media/image10.png"/><Relationship Id="rId4" Type="http://schemas.openxmlformats.org/officeDocument/2006/relationships/image" Target="../media/image83.png"/><Relationship Id="rId9" Type="http://schemas.openxmlformats.org/officeDocument/2006/relationships/image" Target="../media/image58.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4.png"/><Relationship Id="rId3" Type="http://schemas.openxmlformats.org/officeDocument/2006/relationships/image" Target="../media/image92.png"/><Relationship Id="rId7" Type="http://schemas.openxmlformats.org/officeDocument/2006/relationships/image" Target="../media/image27.svg"/><Relationship Id="rId12" Type="http://schemas.openxmlformats.org/officeDocument/2006/relationships/image" Target="../media/image98.svg"/><Relationship Id="rId2" Type="http://schemas.openxmlformats.org/officeDocument/2006/relationships/notesSlide" Target="../notesSlides/notesSlide28.xml"/><Relationship Id="rId16" Type="http://schemas.openxmlformats.org/officeDocument/2006/relationships/image" Target="../media/image100.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7.png"/><Relationship Id="rId5" Type="http://schemas.openxmlformats.org/officeDocument/2006/relationships/image" Target="../media/image94.emf"/><Relationship Id="rId15" Type="http://schemas.openxmlformats.org/officeDocument/2006/relationships/image" Target="../media/image99.png"/><Relationship Id="rId10" Type="http://schemas.openxmlformats.org/officeDocument/2006/relationships/image" Target="../media/image96.svg"/><Relationship Id="rId4" Type="http://schemas.openxmlformats.org/officeDocument/2006/relationships/image" Target="../media/image93.svg"/><Relationship Id="rId9" Type="http://schemas.openxmlformats.org/officeDocument/2006/relationships/image" Target="../media/image9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3.svg"/><Relationship Id="rId5" Type="http://schemas.openxmlformats.org/officeDocument/2006/relationships/image" Target="../media/image54.png"/><Relationship Id="rId10" Type="http://schemas.openxmlformats.org/officeDocument/2006/relationships/image" Target="../media/image102.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07.svg"/><Relationship Id="rId10" Type="http://schemas.openxmlformats.org/officeDocument/2006/relationships/image" Target="../media/image103.svg"/><Relationship Id="rId4" Type="http://schemas.openxmlformats.org/officeDocument/2006/relationships/image" Target="../media/image10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notesSlide" Target="../notesSlides/notesSlide34.xml"/><Relationship Id="rId16"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6.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7.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5.xml"/><Relationship Id="rId5" Type="http://schemas.openxmlformats.org/officeDocument/2006/relationships/image" Target="../media/image144.svg"/><Relationship Id="rId4"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6.svg"/><Relationship Id="rId11" Type="http://schemas.openxmlformats.org/officeDocument/2006/relationships/image" Target="../media/image151.jpe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23.svg"/><Relationship Id="rId9" Type="http://schemas.openxmlformats.org/officeDocument/2006/relationships/image" Target="../media/image1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54.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9.png"/><Relationship Id="rId7" Type="http://schemas.openxmlformats.org/officeDocument/2006/relationships/hyperlink" Target="http://www.tpc.org/3364" TargetMode="External"/><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36.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1.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5.png"/><Relationship Id="rId23" Type="http://schemas.openxmlformats.org/officeDocument/2006/relationships/image" Target="../media/image8.png"/><Relationship Id="rId10" Type="http://schemas.openxmlformats.org/officeDocument/2006/relationships/image" Target="../media/image30.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6.sv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9.svg"/><Relationship Id="rId12" Type="http://schemas.openxmlformats.org/officeDocument/2006/relationships/image" Target="../media/image164.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hyperlink" Target="https://www.microsoft.com/en-us/sql-server/sql-server-2022" TargetMode="External"/><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1.svg"/><Relationship Id="rId1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9.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44.png"/><Relationship Id="rId15" Type="http://schemas.openxmlformats.org/officeDocument/2006/relationships/image" Target="../media/image9.svg"/><Relationship Id="rId10" Type="http://schemas.openxmlformats.org/officeDocument/2006/relationships/image" Target="../media/image47.png"/><Relationship Id="rId4" Type="http://schemas.openxmlformats.org/officeDocument/2006/relationships/image" Target="../media/image43.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7.png"/><Relationship Id="rId5" Type="http://schemas.openxmlformats.org/officeDocument/2006/relationships/image" Target="../media/image173.png"/><Relationship Id="rId10" Type="http://schemas.openxmlformats.org/officeDocument/2006/relationships/image" Target="../media/image23.svg"/><Relationship Id="rId4" Type="http://schemas.openxmlformats.org/officeDocument/2006/relationships/image" Target="../media/image172.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8.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jpeg"/><Relationship Id="rId5" Type="http://schemas.openxmlformats.org/officeDocument/2006/relationships/image" Target="../media/image178.png"/><Relationship Id="rId10" Type="http://schemas.openxmlformats.org/officeDocument/2006/relationships/image" Target="../media/image183.jpeg"/><Relationship Id="rId4" Type="http://schemas.openxmlformats.org/officeDocument/2006/relationships/image" Target="../media/image9.svg"/><Relationship Id="rId9" Type="http://schemas.openxmlformats.org/officeDocument/2006/relationships/image" Target="../media/image182.jpeg"/><Relationship Id="rId14" Type="http://schemas.openxmlformats.org/officeDocument/2006/relationships/image" Target="../media/image187.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90.jpeg"/><Relationship Id="rId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92.png"/><Relationship Id="rId12" Type="http://schemas.openxmlformats.org/officeDocument/2006/relationships/image" Target="../media/image179.png"/><Relationship Id="rId17" Type="http://schemas.openxmlformats.org/officeDocument/2006/relationships/image" Target="../media/image184.jpeg"/><Relationship Id="rId2" Type="http://schemas.openxmlformats.org/officeDocument/2006/relationships/notesSlide" Target="../notesSlides/notesSlide76.xml"/><Relationship Id="rId16" Type="http://schemas.openxmlformats.org/officeDocument/2006/relationships/image" Target="../media/image183.jpe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78.png"/><Relationship Id="rId5" Type="http://schemas.openxmlformats.org/officeDocument/2006/relationships/image" Target="../media/image191.png"/><Relationship Id="rId15" Type="http://schemas.openxmlformats.org/officeDocument/2006/relationships/image" Target="../media/image182.jpeg"/><Relationship Id="rId10" Type="http://schemas.openxmlformats.org/officeDocument/2006/relationships/image" Target="../media/image23.svg"/><Relationship Id="rId19" Type="http://schemas.openxmlformats.org/officeDocument/2006/relationships/image" Target="../media/image186.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18" Type="http://schemas.openxmlformats.org/officeDocument/2006/relationships/image" Target="../media/image206.svg"/><Relationship Id="rId3" Type="http://schemas.openxmlformats.org/officeDocument/2006/relationships/image" Target="../media/image8.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svg"/><Relationship Id="rId17" Type="http://schemas.openxmlformats.org/officeDocument/2006/relationships/image" Target="../media/image205.png"/><Relationship Id="rId2" Type="http://schemas.openxmlformats.org/officeDocument/2006/relationships/notesSlide" Target="../notesSlides/notesSlide77.xml"/><Relationship Id="rId16" Type="http://schemas.openxmlformats.org/officeDocument/2006/relationships/image" Target="../media/image204.svg"/><Relationship Id="rId20" Type="http://schemas.openxmlformats.org/officeDocument/2006/relationships/image" Target="../media/image208.svg"/><Relationship Id="rId1" Type="http://schemas.openxmlformats.org/officeDocument/2006/relationships/slideLayout" Target="../slideLayouts/slideLayout6.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89.png"/><Relationship Id="rId15" Type="http://schemas.openxmlformats.org/officeDocument/2006/relationships/image" Target="../media/image203.png"/><Relationship Id="rId10" Type="http://schemas.openxmlformats.org/officeDocument/2006/relationships/image" Target="../media/image198.svg"/><Relationship Id="rId19" Type="http://schemas.openxmlformats.org/officeDocument/2006/relationships/image" Target="../media/image207.png"/><Relationship Id="rId4" Type="http://schemas.openxmlformats.org/officeDocument/2006/relationships/image" Target="../media/image9.svg"/><Relationship Id="rId9" Type="http://schemas.openxmlformats.org/officeDocument/2006/relationships/image" Target="../media/image197.png"/><Relationship Id="rId14" Type="http://schemas.openxmlformats.org/officeDocument/2006/relationships/image" Target="../media/image202.svg"/><Relationship Id="rId22" Type="http://schemas.openxmlformats.org/officeDocument/2006/relationships/image" Target="../media/image210.svg"/></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90.jpeg"/><Relationship Id="rId5" Type="http://schemas.openxmlformats.org/officeDocument/2006/relationships/image" Target="../media/image212.svg"/><Relationship Id="rId4" Type="http://schemas.openxmlformats.org/officeDocument/2006/relationships/image" Target="../media/image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
        <p:nvSpPr>
          <p:cNvPr id="3" name="TextBox 2">
            <a:extLst>
              <a:ext uri="{FF2B5EF4-FFF2-40B4-BE49-F238E27FC236}">
                <a16:creationId xmlns:a16="http://schemas.microsoft.com/office/drawing/2014/main" id="{B8F12BB2-5786-3D83-47BC-21B8B3182903}"/>
              </a:ext>
            </a:extLst>
          </p:cNvPr>
          <p:cNvSpPr txBox="1"/>
          <p:nvPr/>
        </p:nvSpPr>
        <p:spPr>
          <a:xfrm>
            <a:off x="8699980" y="6344467"/>
            <a:ext cx="3318216" cy="307777"/>
          </a:xfrm>
          <a:prstGeom prst="rect">
            <a:avLst/>
          </a:prstGeom>
          <a:noFill/>
        </p:spPr>
        <p:txBody>
          <a:bodyPr wrap="none" lIns="0" tIns="0" rIns="0" bIns="0" rtlCol="0">
            <a:spAutoFit/>
          </a:bodyPr>
          <a:lstStyle/>
          <a:p>
            <a:pPr algn="l"/>
            <a:r>
              <a:rPr lang="en-US" sz="2000" dirty="0"/>
              <a:t>https://aka.ms/sqlfabricdemo</a:t>
            </a:r>
          </a:p>
        </p:txBody>
      </p:sp>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Machine Learning</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2" name="Picture 181">
            <a:extLst>
              <a:ext uri="{FF2B5EF4-FFF2-40B4-BE49-F238E27FC236}">
                <a16:creationId xmlns:a16="http://schemas.microsoft.com/office/drawing/2014/main" id="{BC6280B5-6E44-9E9A-00D1-1DBAF6C92514}"/>
              </a:ext>
            </a:extLst>
          </p:cNvPr>
          <p:cNvPicPr>
            <a:picLocks noChangeAspect="1"/>
          </p:cNvPicPr>
          <p:nvPr/>
        </p:nvPicPr>
        <p:blipFill>
          <a:blip r:embed="rId20"/>
          <a:stretch>
            <a:fillRect/>
          </a:stretch>
        </p:blipFill>
        <p:spPr>
          <a:xfrm>
            <a:off x="8091799" y="5367812"/>
            <a:ext cx="539500" cy="399477"/>
          </a:xfrm>
          <a:prstGeom prst="rect">
            <a:avLst/>
          </a:prstGeom>
        </p:spPr>
      </p:pic>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3" name="Rectangle: Rounded Corners 2">
            <a:extLst>
              <a:ext uri="{FF2B5EF4-FFF2-40B4-BE49-F238E27FC236}">
                <a16:creationId xmlns:a16="http://schemas.microsoft.com/office/drawing/2014/main" id="{A3A63C7E-F917-DA31-C8BA-4B948F1FBA2D}"/>
              </a:ext>
            </a:extLst>
          </p:cNvPr>
          <p:cNvSpPr/>
          <p:nvPr/>
        </p:nvSpPr>
        <p:spPr bwMode="auto">
          <a:xfrm>
            <a:off x="8996906" y="159657"/>
            <a:ext cx="2904808" cy="966951"/>
          </a:xfrm>
          <a:prstGeom prst="round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lazy log flush</a:t>
            </a:r>
          </a:p>
          <a:p>
            <a:pPr algn="l" defTabSz="932472" fontAlgn="base">
              <a:spcBef>
                <a:spcPct val="0"/>
              </a:spcBef>
              <a:spcAft>
                <a:spcPct val="0"/>
              </a:spcAft>
            </a:pPr>
            <a:r>
              <a:rPr lang="en-US" sz="2000" dirty="0">
                <a:solidFill>
                  <a:srgbClr val="FFFFFF"/>
                </a:solidFill>
                <a:ea typeface="Segoe UI" pitchFamily="34" charset="0"/>
                <a:cs typeface="Segoe UI" pitchFamily="34" charset="0"/>
              </a:rPr>
              <a:t>Tempdb != FUA</a:t>
            </a:r>
          </a:p>
        </p:txBody>
      </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P spid="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539430"/>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 event with </a:t>
            </a:r>
            <a:r>
              <a:rPr lang="en-US" sz="2800" b="1">
                <a:effectLst/>
                <a:latin typeface="+mj-lt"/>
                <a:ea typeface="Calibri" panose="020F0502020204030204" pitchFamily="34" charset="0"/>
              </a:rPr>
              <a:t>TDE enabled</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Archiving cold data to a lake - CETAS</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algn="l"/>
            <a:r>
              <a:rPr lang="en-US" sz="2000" dirty="0"/>
              <a:t>Partitioned Table</a:t>
            </a:r>
          </a:p>
        </p:txBody>
      </p:sp>
      <p:pic>
        <p:nvPicPr>
          <p:cNvPr id="217" name="Picture 2" descr="See the source image">
            <a:extLst>
              <a:ext uri="{FF2B5EF4-FFF2-40B4-BE49-F238E27FC236}">
                <a16:creationId xmlns:a16="http://schemas.microsoft.com/office/drawing/2014/main" id="{6832B716-DE09-327E-ACBA-F6374FC14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766" y="1742493"/>
            <a:ext cx="2558286" cy="1343099"/>
          </a:xfrm>
          <a:prstGeom prst="rect">
            <a:avLst/>
          </a:prstGeom>
          <a:noFill/>
        </p:spPr>
      </p:pic>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algn="l"/>
            <a:r>
              <a:rPr lang="en-US" sz="2000" dirty="0"/>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284" y="302375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algn="l"/>
            <a:r>
              <a:rPr lang="en-US" sz="2000" dirty="0"/>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6599" y="3036745"/>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11" y="267184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9210735" y="3470222"/>
            <a:ext cx="972895" cy="215444"/>
          </a:xfrm>
          <a:prstGeom prst="rect">
            <a:avLst/>
          </a:prstGeom>
          <a:noFill/>
        </p:spPr>
        <p:txBody>
          <a:bodyPr wrap="none" lIns="0" tIns="0" rIns="0" bIns="0" rtlCol="0">
            <a:spAutoFit/>
          </a:bodyPr>
          <a:lstStyle/>
          <a:p>
            <a:pPr algn="l"/>
            <a:r>
              <a:rPr lang="en-US" sz="1400" dirty="0"/>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19153" y="2006502"/>
            <a:ext cx="5619976" cy="265580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628590" y="3085592"/>
            <a:ext cx="2750496" cy="303739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algn="l"/>
            <a:r>
              <a:rPr lang="en-US" sz="2000" dirty="0"/>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algn="ctr"/>
            <a:r>
              <a:rPr lang="en-US" sz="2000" dirty="0">
                <a:solidFill>
                  <a:schemeClr val="bg1"/>
                </a:solidFill>
              </a:rPr>
              <a:t>CREATE EXTERNAL </a:t>
            </a:r>
          </a:p>
          <a:p>
            <a:pPr algn="ctr"/>
            <a:r>
              <a:rPr lang="en-US" sz="2000" dirty="0">
                <a:solidFill>
                  <a:schemeClr val="bg1"/>
                </a:solidFill>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SELECT * FROM</a:t>
            </a:r>
          </a:p>
          <a:p>
            <a:pPr algn="ctr"/>
            <a:r>
              <a:rPr lang="en-US" sz="1400" dirty="0"/>
              <a:t>&lt;External Table&gt;</a:t>
            </a:r>
          </a:p>
        </p:txBody>
      </p:sp>
    </p:spTree>
    <p:extLst>
      <p:ext uri="{BB962C8B-B14F-4D97-AF65-F5344CB8AC3E}">
        <p14:creationId xmlns:p14="http://schemas.microsoft.com/office/powerpoint/2010/main" val="199102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500"/>
                                        <p:tgtEl>
                                          <p:spTgt spid="229"/>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500"/>
                                        <p:tgtEl>
                                          <p:spTgt spid="2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239"/>
                                        </p:tgtEl>
                                        <p:attrNameLst>
                                          <p:attrName>style.visibility</p:attrName>
                                        </p:attrNameLst>
                                      </p:cBhvr>
                                      <p:to>
                                        <p:strVal val="visible"/>
                                      </p:to>
                                    </p:set>
                                    <p:animEffect transition="in" filter="fade">
                                      <p:cBhvr>
                                        <p:cTn id="49" dur="500"/>
                                        <p:tgtEl>
                                          <p:spTgt spid="239"/>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38"/>
                                        </p:tgtEl>
                                        <p:attrNameLst>
                                          <p:attrName>style.visibility</p:attrName>
                                        </p:attrNameLst>
                                      </p:cBhvr>
                                      <p:to>
                                        <p:strVal val="visible"/>
                                      </p:to>
                                    </p:set>
                                    <p:animEffect transition="in" filter="fade">
                                      <p:cBhvr>
                                        <p:cTn id="55" dur="500"/>
                                        <p:tgtEl>
                                          <p:spTgt spid="2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fade">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19" grpId="0"/>
      <p:bldP spid="229" grpId="0"/>
      <p:bldP spid="240" grpId="0"/>
      <p:bldP spid="248" grpId="0"/>
      <p:bldP spid="249" grpId="0"/>
      <p:bldP spid="1032"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2202</TotalTime>
  <Words>11426</Words>
  <Application>Microsoft Office PowerPoint</Application>
  <PresentationFormat>Widescreen</PresentationFormat>
  <Paragraphs>1896</Paragraphs>
  <Slides>118</Slides>
  <Notes>95</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118</vt:i4>
      </vt:variant>
    </vt:vector>
  </HeadingPairs>
  <TitlesOfParts>
    <vt:vector size="134"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Microsoft SQL – all edges and clouds</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Archiving cold data to a lake - CETAS</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2023-08-03T13:48:55Z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